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1" r:id="rId25"/>
    <p:sldId id="280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772400" cy="2133600"/>
          </a:xfrm>
        </p:spPr>
        <p:txBody>
          <a:bodyPr>
            <a:normAutofit/>
          </a:bodyPr>
          <a:lstStyle/>
          <a:p>
            <a:r>
              <a:rPr lang="ru-RU" dirty="0" smtClean="0"/>
              <a:t>Педагогический проект во второй младшей группе на тему: «Знакомство с профессией повара»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4800600"/>
            <a:ext cx="6400800" cy="17526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Подготовила:</a:t>
            </a:r>
            <a:r>
              <a:rPr lang="ru-RU" dirty="0" smtClean="0">
                <a:solidFill>
                  <a:schemeClr val="tx1"/>
                </a:solidFill>
              </a:rPr>
              <a:t> Воспитатель второй младшей группы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Салахова Анна Анатольевна.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i="1" u="sng" dirty="0" smtClean="0"/>
              <a:t> Совместная деятельность воспитателя с детьми:</a:t>
            </a:r>
            <a:endParaRPr lang="ru-RU" dirty="0" smtClean="0"/>
          </a:p>
          <a:p>
            <a:pPr algn="just"/>
            <a:r>
              <a:rPr lang="ru-RU" dirty="0" smtClean="0"/>
              <a:t>- целевое посещение кухни,</a:t>
            </a:r>
          </a:p>
          <a:p>
            <a:pPr algn="just"/>
            <a:r>
              <a:rPr lang="ru-RU" dirty="0" smtClean="0"/>
              <a:t>- беседа о поваре,</a:t>
            </a:r>
          </a:p>
          <a:p>
            <a:pPr algn="just"/>
            <a:r>
              <a:rPr lang="ru-RU" dirty="0" smtClean="0"/>
              <a:t>- рассматривание картин, иллюстраций,</a:t>
            </a:r>
          </a:p>
          <a:p>
            <a:pPr algn="just"/>
            <a:r>
              <a:rPr lang="ru-RU" dirty="0" smtClean="0"/>
              <a:t>- наблюдение за грузовой машиной, которая привозит продукты в детский сад,</a:t>
            </a:r>
          </a:p>
          <a:p>
            <a:pPr algn="just"/>
            <a:r>
              <a:rPr lang="ru-RU" dirty="0" smtClean="0"/>
              <a:t>- чтение художественной литературы,</a:t>
            </a:r>
          </a:p>
          <a:p>
            <a:pPr algn="just"/>
            <a:r>
              <a:rPr lang="ru-RU" dirty="0" smtClean="0"/>
              <a:t>- дидактические и настольные игры,</a:t>
            </a:r>
          </a:p>
          <a:p>
            <a:pPr algn="just"/>
            <a:r>
              <a:rPr lang="ru-RU" dirty="0" smtClean="0"/>
              <a:t>- сюжетно – ролевые игры: «Готовим борщ», «Приглашение в гости», «Готовим компот для куклы Кати»,</a:t>
            </a:r>
          </a:p>
          <a:p>
            <a:pPr algn="just"/>
            <a:r>
              <a:rPr lang="ru-RU" dirty="0" smtClean="0"/>
              <a:t>- пальчиковые игры «Салат», «Капуста», «Апельсин», «Компот»</a:t>
            </a:r>
          </a:p>
          <a:p>
            <a:pPr algn="just"/>
            <a:r>
              <a:rPr lang="ru-RU" dirty="0" smtClean="0"/>
              <a:t>- разучивание стихотворений о поваре,</a:t>
            </a:r>
          </a:p>
          <a:p>
            <a:pPr algn="just"/>
            <a:r>
              <a:rPr lang="ru-RU" dirty="0" smtClean="0"/>
              <a:t>- беседа об овощах,</a:t>
            </a:r>
          </a:p>
          <a:p>
            <a:pPr algn="just"/>
            <a:r>
              <a:rPr lang="ru-RU" dirty="0" smtClean="0"/>
              <a:t>- отгадывание загадок о посуде, овощах и фруктах,</a:t>
            </a:r>
          </a:p>
          <a:p>
            <a:pPr algn="just"/>
            <a:r>
              <a:rPr lang="ru-RU" dirty="0" smtClean="0"/>
              <a:t>- рассказ детей «Как готовит моя бабушка».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ru-RU" i="1" u="sng" dirty="0" smtClean="0"/>
              <a:t>Самостоятельная деятельность детей</a:t>
            </a:r>
            <a:endParaRPr lang="ru-RU" dirty="0" smtClean="0"/>
          </a:p>
          <a:p>
            <a:pPr algn="just"/>
            <a:r>
              <a:rPr lang="ru-RU" dirty="0" smtClean="0"/>
              <a:t>- рассматривание картин, иллюстраций,</a:t>
            </a:r>
          </a:p>
          <a:p>
            <a:pPr algn="just"/>
            <a:r>
              <a:rPr lang="ru-RU" dirty="0" smtClean="0"/>
              <a:t>- раскрашивание раскрасок «Овощи – фрукты», «Посуда», «Все работы хороши»,</a:t>
            </a:r>
          </a:p>
          <a:p>
            <a:pPr algn="just"/>
            <a:r>
              <a:rPr lang="ru-RU" dirty="0" smtClean="0"/>
              <a:t>- настольные и дидактические игры «Профессии», «Овощи – фрукты», «У кого что», «Собери картинку из кубиков», «Кто что делает? », «Чудесный мешочек»,</a:t>
            </a:r>
          </a:p>
          <a:p>
            <a:pPr algn="just"/>
            <a:r>
              <a:rPr lang="ru-RU" dirty="0" smtClean="0"/>
              <a:t>- сюжетно – ролевые игры: «Готовим борщ», «Витаминный салат», «Приглашение в гости», «Готовим компот для куклы Кати».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just"/>
            <a:r>
              <a:rPr lang="ru-RU" i="1" u="sng" dirty="0" smtClean="0"/>
              <a:t> Взаимодействие с семьёй.</a:t>
            </a:r>
            <a:endParaRPr lang="ru-RU" dirty="0" smtClean="0"/>
          </a:p>
          <a:p>
            <a:pPr algn="just"/>
            <a:r>
              <a:rPr lang="ru-RU" dirty="0" smtClean="0"/>
              <a:t>- совместное изготовление атрибутов для сюжетно – ролевой игры «Повар»</a:t>
            </a:r>
          </a:p>
          <a:p>
            <a:pPr algn="just"/>
            <a:r>
              <a:rPr lang="ru-RU" dirty="0" smtClean="0"/>
              <a:t>- пополнить уголок «Кухня» посудой, овощами, фруктами;</a:t>
            </a:r>
          </a:p>
          <a:p>
            <a:pPr algn="just"/>
            <a:r>
              <a:rPr lang="ru-RU" dirty="0" smtClean="0"/>
              <a:t>- шитье фартуков, колпаков, курточки поваренка</a:t>
            </a:r>
          </a:p>
          <a:p>
            <a:pPr algn="just"/>
            <a:r>
              <a:rPr lang="ru-RU" dirty="0" smtClean="0"/>
              <a:t>- подборка стихов о профессии повар</a:t>
            </a:r>
          </a:p>
          <a:p>
            <a:pPr algn="just"/>
            <a:r>
              <a:rPr lang="ru-RU" dirty="0" smtClean="0"/>
              <a:t>- составление рассказа «Как готовит моя мама, бабушка»</a:t>
            </a:r>
          </a:p>
          <a:p>
            <a:pPr algn="just"/>
            <a:r>
              <a:rPr lang="ru-RU" dirty="0" smtClean="0"/>
              <a:t>- создание фотоальбома «Маленькие поварята»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3 этап Практический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i="1" dirty="0" smtClean="0"/>
              <a:t>Формы работы. Содержание.</a:t>
            </a:r>
            <a:endParaRPr lang="ru-RU" dirty="0" smtClean="0"/>
          </a:p>
          <a:p>
            <a:pPr algn="just"/>
            <a:r>
              <a:rPr lang="ru-RU" i="1" u="sng" dirty="0" smtClean="0"/>
              <a:t>Непосредственно образовательная деятельность.</a:t>
            </a:r>
            <a:endParaRPr lang="ru-RU" dirty="0" smtClean="0"/>
          </a:p>
          <a:p>
            <a:pPr algn="just"/>
            <a:r>
              <a:rPr lang="ru-RU" dirty="0" smtClean="0"/>
              <a:t> 1.Познавательная деятельность (речевое развитие). Знакомство с обобщающим понятием «Посуда»</a:t>
            </a:r>
          </a:p>
          <a:p>
            <a:pPr algn="just"/>
            <a:r>
              <a:rPr lang="ru-RU" dirty="0" smtClean="0"/>
              <a:t>2. Социально – личностное развитие. Знакомство с профессией «Повар».</a:t>
            </a:r>
          </a:p>
          <a:p>
            <a:pPr algn="just"/>
            <a:r>
              <a:rPr lang="ru-RU" dirty="0" smtClean="0"/>
              <a:t> 3.Продуктивная деятельность (аппликация) «Укрась тарелочку», (лепка) «Миска с яблоками», ( рисование) «Чашка».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i="1" u="sng" dirty="0" smtClean="0"/>
              <a:t>Совместная деятельность с детьми в режимных моментах.</a:t>
            </a:r>
            <a:endParaRPr lang="ru-RU" dirty="0" smtClean="0"/>
          </a:p>
          <a:p>
            <a:pPr algn="just"/>
            <a:r>
              <a:rPr lang="ru-RU" dirty="0" smtClean="0"/>
              <a:t> 1. Игровая деятельность: Сюжетно ролевые игры: «Готовим борщ»,  «Витаминный салат», «Приглашение в гости», «Готовим компот для куклы Кати».</a:t>
            </a:r>
          </a:p>
          <a:p>
            <a:pPr algn="just"/>
            <a:r>
              <a:rPr lang="ru-RU" dirty="0" smtClean="0"/>
              <a:t>2. Дидактические и настольные игры «Профессии», «У кого что? », «Собери картинку из кубиков», «Кто что делает», «Чудесный мешочек», «Кому, что нужно для работы?</a:t>
            </a:r>
          </a:p>
          <a:p>
            <a:pPr algn="just"/>
            <a:r>
              <a:rPr lang="ru-RU" dirty="0" smtClean="0"/>
              <a:t>3. Целевое посещение кухни.</a:t>
            </a:r>
          </a:p>
          <a:p>
            <a:pPr algn="just"/>
            <a:r>
              <a:rPr lang="ru-RU" dirty="0" smtClean="0"/>
              <a:t>4. Разучивание стихотворений о поваре.</a:t>
            </a:r>
          </a:p>
          <a:p>
            <a:pPr algn="just"/>
            <a:r>
              <a:rPr lang="ru-RU" dirty="0" smtClean="0"/>
              <a:t>5. Рассказ детей «Как готовит моя бабушка».</a:t>
            </a:r>
          </a:p>
          <a:p>
            <a:pPr algn="just"/>
            <a:r>
              <a:rPr lang="ru-RU" dirty="0" smtClean="0"/>
              <a:t>6. Чтение художественной литературы В. Маяковский «Кем быть? », К. Чуковский «</a:t>
            </a:r>
            <a:r>
              <a:rPr lang="ru-RU" dirty="0" err="1" smtClean="0"/>
              <a:t>Федорино</a:t>
            </a:r>
            <a:r>
              <a:rPr lang="ru-RU" dirty="0" smtClean="0"/>
              <a:t> горе», Б. </a:t>
            </a:r>
            <a:r>
              <a:rPr lang="ru-RU" dirty="0" err="1" smtClean="0"/>
              <a:t>Заходер</a:t>
            </a:r>
            <a:r>
              <a:rPr lang="ru-RU" dirty="0" smtClean="0"/>
              <a:t> «Все работы хороши».</a:t>
            </a:r>
          </a:p>
          <a:p>
            <a:pPr algn="just"/>
            <a:r>
              <a:rPr lang="ru-RU" dirty="0" smtClean="0"/>
              <a:t>7. Отгадывание загадок об овощах, фруктах, посуде.</a:t>
            </a:r>
          </a:p>
          <a:p>
            <a:pPr algn="just"/>
            <a:r>
              <a:rPr lang="ru-RU" dirty="0" smtClean="0"/>
              <a:t>8. Пальчиковые игры «Салат», «Капуста», «Апельсин», «Компот».</a:t>
            </a:r>
          </a:p>
          <a:p>
            <a:pPr algn="just"/>
            <a:r>
              <a:rPr lang="ru-RU" dirty="0" smtClean="0"/>
              <a:t>9. Беседа о поваре.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just"/>
            <a:r>
              <a:rPr lang="ru-RU" i="1" u="sng" dirty="0" smtClean="0"/>
              <a:t>Самостоятельная деятельность.</a:t>
            </a:r>
            <a:endParaRPr lang="ru-RU" dirty="0" smtClean="0"/>
          </a:p>
          <a:p>
            <a:pPr algn="just"/>
            <a:r>
              <a:rPr lang="ru-RU" dirty="0" smtClean="0"/>
              <a:t>1. Раскрашивание раскрасок «Овощи – фрукты», «Посуда», «Все работы хороши».</a:t>
            </a:r>
          </a:p>
          <a:p>
            <a:pPr algn="just"/>
            <a:r>
              <a:rPr lang="ru-RU" dirty="0" smtClean="0"/>
              <a:t>2. Настольные и дидактические игры «Профессии», «У кого что? », «Собери картинку из кубиков», «Кто что делает», «Чудесный мешочек», «Кому,  что нужно для работы»</a:t>
            </a:r>
          </a:p>
          <a:p>
            <a:pPr algn="just"/>
            <a:r>
              <a:rPr lang="ru-RU" dirty="0" smtClean="0"/>
              <a:t>3. Сюжетно – ролевые игры «Готовим борщ», «Приглашение в гости», «Готовим компот для куклы Кати».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ru-RU" i="1" u="sng" dirty="0" smtClean="0"/>
              <a:t>Взаимодействие с семьёй.</a:t>
            </a:r>
            <a:endParaRPr lang="ru-RU" dirty="0" smtClean="0"/>
          </a:p>
          <a:p>
            <a:pPr algn="just"/>
            <a:r>
              <a:rPr lang="ru-RU" dirty="0" smtClean="0"/>
              <a:t> 1. Совместное изготовление атрибутов для сюжетно – ролевой игры «Повар»</a:t>
            </a:r>
          </a:p>
          <a:p>
            <a:pPr algn="just"/>
            <a:r>
              <a:rPr lang="ru-RU" dirty="0" smtClean="0"/>
              <a:t>2. Пополнить уголок «кухня» посудой, овощами, фруктами.</a:t>
            </a:r>
          </a:p>
          <a:p>
            <a:pPr algn="just"/>
            <a:r>
              <a:rPr lang="ru-RU" dirty="0" smtClean="0"/>
              <a:t>3. Шитье фартуков, колпаков, курточки поваренка</a:t>
            </a:r>
          </a:p>
          <a:p>
            <a:pPr algn="just"/>
            <a:r>
              <a:rPr lang="ru-RU" dirty="0" smtClean="0"/>
              <a:t>4. Подборка стихов о профессии повар.</a:t>
            </a:r>
          </a:p>
          <a:p>
            <a:pPr algn="just"/>
            <a:r>
              <a:rPr lang="ru-RU" dirty="0" smtClean="0"/>
              <a:t>5. Составление рассказов «Как готовит моя мама, бабушка».</a:t>
            </a:r>
          </a:p>
          <a:p>
            <a:pPr algn="just"/>
            <a:r>
              <a:rPr lang="ru-RU" dirty="0" smtClean="0"/>
              <a:t>6. Создание фотоальбома «Маленькие поварята»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4 этап Итоговый.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 окончание проекта дети посмотрели сказку плоскостного театра «</a:t>
            </a:r>
            <a:r>
              <a:rPr lang="ru-RU" dirty="0" err="1" smtClean="0"/>
              <a:t>Федорино</a:t>
            </a:r>
            <a:r>
              <a:rPr lang="ru-RU" dirty="0" smtClean="0"/>
              <a:t> горе» </a:t>
            </a:r>
          </a:p>
          <a:p>
            <a:pPr algn="just"/>
            <a:r>
              <a:rPr lang="ru-RU" dirty="0" smtClean="0"/>
              <a:t>Для оценки результатов была проведена итоговая беседа, которая показала, что уровень знаний по этой теме повысился.</a:t>
            </a:r>
          </a:p>
          <a:p>
            <a:pPr algn="just"/>
            <a:r>
              <a:rPr lang="ru-RU" dirty="0" smtClean="0"/>
              <a:t>72% детей самостоятельно ответили на предложенные вопросы</a:t>
            </a:r>
          </a:p>
          <a:p>
            <a:pPr algn="just"/>
            <a:r>
              <a:rPr lang="ru-RU" dirty="0" smtClean="0"/>
              <a:t>Кто такой повар?</a:t>
            </a:r>
          </a:p>
          <a:p>
            <a:pPr algn="just"/>
            <a:r>
              <a:rPr lang="ru-RU" dirty="0" smtClean="0"/>
              <a:t>Что он делает?</a:t>
            </a:r>
          </a:p>
          <a:p>
            <a:pPr algn="just"/>
            <a:r>
              <a:rPr lang="ru-RU" dirty="0" smtClean="0"/>
              <a:t>Какими предметами помощниками пользуется?</a:t>
            </a:r>
          </a:p>
          <a:p>
            <a:pPr algn="just"/>
            <a:r>
              <a:rPr lang="ru-RU" dirty="0" smtClean="0"/>
              <a:t>20% ответили с помощью воспитателя</a:t>
            </a:r>
          </a:p>
          <a:p>
            <a:pPr algn="just"/>
            <a:r>
              <a:rPr lang="ru-RU" dirty="0" smtClean="0"/>
              <a:t>И только 8% затруднились с ответом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процессе работы развился интерес к профессии «Повар», познавательная активность.</a:t>
            </a:r>
          </a:p>
          <a:p>
            <a:pPr algn="just"/>
            <a:r>
              <a:rPr lang="ru-RU" dirty="0" smtClean="0"/>
              <a:t>Дети стали чаще использовать в сюжетно-ролевых играх предметы заместители. Активней стали оперировать предметами помощниками.</a:t>
            </a:r>
          </a:p>
          <a:p>
            <a:pPr algn="just"/>
            <a:r>
              <a:rPr lang="ru-RU" dirty="0" smtClean="0"/>
              <a:t>Дети научились находить сходство и различие предметов посуды, объединять предметы по сходным существенным признакам.</a:t>
            </a:r>
          </a:p>
          <a:p>
            <a:pPr algn="just"/>
            <a:r>
              <a:rPr lang="ru-RU" dirty="0" smtClean="0"/>
              <a:t>Обогатился словарный запас по данной профессии.</a:t>
            </a:r>
          </a:p>
          <a:p>
            <a:pPr algn="just"/>
            <a:r>
              <a:rPr lang="ru-RU" dirty="0" smtClean="0"/>
              <a:t>Дети стали понимать значимость труда повара, что проявляется в каждодневной благодарности повару за вкусно приготовленную пищу. Приятно слышать в адрес повара сказанные детьми слова «благодарю за вкусный обед». В этом и есть главное назначение труда повара как сотрудника детского сада.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ru-RU" dirty="0" smtClean="0"/>
              <a:t>Таким образом, можно сделать вывод, что проведенная работа по этой теме имеет положительный результат и дает возможности для последующего развития в средней группе.</a:t>
            </a:r>
          </a:p>
          <a:p>
            <a:r>
              <a:rPr lang="ru-RU" dirty="0" smtClean="0"/>
              <a:t>Изучение темы « Знакомство с профессией повара» в ходе проектной деятельности, вполне оправдывает себя, доставляя удовольствие от совместной деятельности не только детям, воспитателям, но и родителям.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457200"/>
            <a:ext cx="8229600" cy="4525963"/>
          </a:xfrm>
        </p:spPr>
        <p:txBody>
          <a:bodyPr/>
          <a:lstStyle/>
          <a:p>
            <a:r>
              <a:rPr lang="ru-RU" b="1" dirty="0" smtClean="0"/>
              <a:t>Участники проекта: </a:t>
            </a:r>
            <a:r>
              <a:rPr lang="ru-RU" dirty="0" smtClean="0"/>
              <a:t>дети второй младшей группы, родители, воспитатели.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\Desktop\DSC081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4444999" cy="3333749"/>
          </a:xfrm>
          <a:prstGeom prst="rect">
            <a:avLst/>
          </a:prstGeom>
          <a:noFill/>
        </p:spPr>
      </p:pic>
      <p:pic>
        <p:nvPicPr>
          <p:cNvPr id="1027" name="Picture 3" descr="C:\Users\Ник\Desktop\DSC08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ик\Desktop\DSC0828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429000"/>
            <a:ext cx="4620684" cy="3294063"/>
          </a:xfrm>
          <a:prstGeom prst="rect">
            <a:avLst/>
          </a:prstGeom>
          <a:noFill/>
        </p:spPr>
      </p:pic>
      <p:pic>
        <p:nvPicPr>
          <p:cNvPr id="2051" name="Picture 3" descr="C:\Users\Ник\Desktop\DSC08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43434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ик\Desktop\SAM_37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368800" cy="3276600"/>
          </a:xfrm>
          <a:prstGeom prst="rect">
            <a:avLst/>
          </a:prstGeom>
          <a:noFill/>
        </p:spPr>
      </p:pic>
      <p:pic>
        <p:nvPicPr>
          <p:cNvPr id="3075" name="Picture 3" descr="C:\Users\Ник\Desktop\SAM_3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05200"/>
            <a:ext cx="43434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ик\Desktop\DSC082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4468283" cy="3351212"/>
          </a:xfrm>
          <a:prstGeom prst="rect">
            <a:avLst/>
          </a:prstGeom>
          <a:noFill/>
        </p:spPr>
      </p:pic>
      <p:pic>
        <p:nvPicPr>
          <p:cNvPr id="4099" name="Picture 3" descr="C:\Users\Ник\Desktop\DSC08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05200"/>
            <a:ext cx="4419600" cy="3200400"/>
          </a:xfrm>
          <a:prstGeom prst="rect">
            <a:avLst/>
          </a:prstGeom>
          <a:noFill/>
        </p:spPr>
      </p:pic>
      <p:pic>
        <p:nvPicPr>
          <p:cNvPr id="5" name="Picture 2" descr="C:\Users\Ник\Desktop\DSC08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4468283" cy="3351212"/>
          </a:xfrm>
          <a:prstGeom prst="rect">
            <a:avLst/>
          </a:prstGeom>
          <a:noFill/>
        </p:spPr>
      </p:pic>
      <p:pic>
        <p:nvPicPr>
          <p:cNvPr id="6" name="Picture 2" descr="C:\Users\Ник\Desktop\DSC08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4468283" cy="33512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\Desktop\DSC083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5334000" cy="504886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ик\Desktop\DSC013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305800" cy="6477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3276600" y="2514600"/>
            <a:ext cx="2819400" cy="2743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Тип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-</a:t>
            </a:r>
            <a:r>
              <a:rPr lang="ru-RU" b="1" dirty="0" smtClean="0"/>
              <a:t>по методу: </a:t>
            </a:r>
            <a:r>
              <a:rPr lang="ru-RU" dirty="0" smtClean="0"/>
              <a:t>познавательно – игровой;</a:t>
            </a:r>
          </a:p>
          <a:p>
            <a:pPr algn="just"/>
            <a:r>
              <a:rPr lang="ru-RU" dirty="0" smtClean="0"/>
              <a:t>-</a:t>
            </a:r>
            <a:r>
              <a:rPr lang="ru-RU" b="1" dirty="0" smtClean="0"/>
              <a:t>по содержанию</a:t>
            </a:r>
            <a:r>
              <a:rPr lang="ru-RU" dirty="0" smtClean="0"/>
              <a:t>: дети – семья – детский сад;</a:t>
            </a:r>
          </a:p>
          <a:p>
            <a:pPr algn="just"/>
            <a:r>
              <a:rPr lang="ru-RU" dirty="0" smtClean="0"/>
              <a:t>- </a:t>
            </a:r>
            <a:r>
              <a:rPr lang="ru-RU" b="1" dirty="0" smtClean="0"/>
              <a:t>по длительности: </a:t>
            </a:r>
            <a:r>
              <a:rPr lang="ru-RU" dirty="0" smtClean="0"/>
              <a:t>краткосрочный (2 недели).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Актуальность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287963"/>
          </a:xfrm>
        </p:spPr>
        <p:txBody>
          <a:bodyPr>
            <a:normAutofit fontScale="92500" lnSpcReduction="10000"/>
          </a:bodyPr>
          <a:lstStyle/>
          <a:p>
            <a:pPr indent="342900" algn="just"/>
            <a:r>
              <a:rPr lang="ru-RU" dirty="0" smtClean="0"/>
              <a:t>Дети младшего дошкольного возраста находятся у истоков познания окружающего мира. Начиная, с младшего возраста проводится работа по ознакомлению с окружающим миром и социальной действительностью. Именно детям этого возраста свойственна большая эмоциональная отзывчивость. Чрезвычайно важно не упустить момент для воспитания в них добрых чувств к окружающим людям и формированию положительного отношения к труду, что является главной целью образовательной области труд.</a:t>
            </a:r>
          </a:p>
          <a:p>
            <a:pPr indent="342900" algn="just"/>
            <a:r>
              <a:rPr lang="ru-RU" dirty="0" smtClean="0"/>
              <a:t>Таким образом, формирование первичных представлений о труде взрослых во 2 младшей группе начинается со знакомства с трудом сотрудников детского сада: трудом помощника воспитателя, медсестры, повара, дворника, шофера, постоянно подчеркивая их заботу о детях.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fontScale="85000" lnSpcReduction="10000"/>
          </a:bodyPr>
          <a:lstStyle/>
          <a:p>
            <a:pPr indent="342900" algn="just"/>
            <a:r>
              <a:rPr lang="ru-RU" dirty="0" smtClean="0"/>
              <a:t>Главная задача нас, как воспитателей – вызвать у детей чувство уважения к людям труда, желание оказать им посильную помощь, как например: все съедать за обедом, чтобы порадовать повара. В связи с этим у меня возникла потребность в разработке проектной деятельности по ознакомлению детей с профессией повар.</a:t>
            </a:r>
          </a:p>
          <a:p>
            <a:pPr indent="342900" algn="just"/>
            <a:r>
              <a:rPr lang="ru-RU" dirty="0" smtClean="0"/>
              <a:t>В беседе с детьми я попыталась выяснить знают ли дети:</a:t>
            </a:r>
          </a:p>
          <a:p>
            <a:pPr indent="342900" algn="just"/>
            <a:r>
              <a:rPr lang="ru-RU" dirty="0" smtClean="0"/>
              <a:t> - Кто такой повар?</a:t>
            </a:r>
          </a:p>
          <a:p>
            <a:pPr indent="342900" algn="just"/>
            <a:r>
              <a:rPr lang="ru-RU" dirty="0" smtClean="0"/>
              <a:t> - Что он делает?</a:t>
            </a:r>
          </a:p>
          <a:p>
            <a:pPr indent="342900" algn="just"/>
            <a:r>
              <a:rPr lang="ru-RU" dirty="0" smtClean="0"/>
              <a:t> - Какими предметами помощниками пользуется?</a:t>
            </a:r>
          </a:p>
          <a:p>
            <a:pPr indent="342900" algn="just"/>
            <a:r>
              <a:rPr lang="ru-RU" dirty="0" smtClean="0"/>
              <a:t>Оказалось, что только 32% детей правильно самостоятельно ответили на предложенные вопросы. 48% ответили на вопросы с помощью воспитателя. 20% совсем не ответили на предложенные вопросы.</a:t>
            </a:r>
          </a:p>
          <a:p>
            <a:pPr indent="342900" algn="just"/>
            <a:r>
              <a:rPr lang="ru-RU" dirty="0" smtClean="0"/>
              <a:t>Кроме того, в работе с родителями, я выяснила, что дети мало играют дома в сюжетно-ролевые игры, ввиду сильной занятости родителей, чаще смотрят мультфильмы и гуляют на улице, посещают дополнительные кружки.</a:t>
            </a:r>
          </a:p>
          <a:p>
            <a:pPr indent="342900" algn="just"/>
            <a:r>
              <a:rPr lang="ru-RU" dirty="0" smtClean="0"/>
              <a:t>Поэтому я считаю важным научить детей использовать в игре знания, полученные в ходе реализации данного проекта.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>Предполагаемые итоги реализации проекта.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1. Знание детьми информации о профессии повар.</a:t>
            </a:r>
          </a:p>
          <a:p>
            <a:pPr algn="just"/>
            <a:r>
              <a:rPr lang="ru-RU" dirty="0" smtClean="0"/>
              <a:t>2. Понимание детьми значимости данной профессии.</a:t>
            </a:r>
          </a:p>
          <a:p>
            <a:pPr algn="just"/>
            <a:r>
              <a:rPr lang="ru-RU" dirty="0" smtClean="0"/>
              <a:t>3. Умение организовать сюжетно – ролевые игры на основе имеющихся знаний.</a:t>
            </a:r>
          </a:p>
          <a:p>
            <a:pPr algn="just"/>
            <a:r>
              <a:rPr lang="ru-RU" dirty="0" smtClean="0"/>
              <a:t>4. Проявление признательности и уважения к труду взрослых.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 этап  « Поисковый».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i="1" dirty="0" smtClean="0"/>
              <a:t>Цель:</a:t>
            </a:r>
            <a:r>
              <a:rPr lang="ru-RU" dirty="0" smtClean="0"/>
              <a:t> Обеспечить развитие представления детей о профессии повара.</a:t>
            </a:r>
          </a:p>
          <a:p>
            <a:pPr algn="just"/>
            <a:r>
              <a:rPr lang="ru-RU" b="1" i="1" dirty="0" smtClean="0"/>
              <a:t>Задачи:</a:t>
            </a:r>
            <a:endParaRPr lang="ru-RU" b="1" dirty="0" smtClean="0"/>
          </a:p>
          <a:p>
            <a:pPr algn="just"/>
            <a:r>
              <a:rPr lang="ru-RU" dirty="0" smtClean="0"/>
              <a:t>1. Вызвать желание познакомиться с профессией повар, его трудовыми действиями, с предметами – помощниками.</a:t>
            </a:r>
          </a:p>
          <a:p>
            <a:pPr algn="just"/>
            <a:r>
              <a:rPr lang="ru-RU" dirty="0" smtClean="0"/>
              <a:t>2.  Обеспечить закрепление  знаний о столовой посуде.</a:t>
            </a:r>
          </a:p>
          <a:p>
            <a:pPr algn="just"/>
            <a:r>
              <a:rPr lang="ru-RU" dirty="0" smtClean="0"/>
              <a:t>3. Способствовать развитию любознательности и интереса к данной профессии.</a:t>
            </a:r>
          </a:p>
          <a:p>
            <a:pPr algn="just"/>
            <a:r>
              <a:rPr lang="ru-RU" dirty="0" smtClean="0"/>
              <a:t>4. Помочь понять, что необходимо уважать людей  труда.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2 этап  «Организационно-подготовительный».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i="1" dirty="0" smtClean="0"/>
              <a:t>Разработка проекта:</a:t>
            </a:r>
            <a:endParaRPr lang="ru-RU" dirty="0" smtClean="0"/>
          </a:p>
          <a:p>
            <a:pPr algn="just"/>
            <a:r>
              <a:rPr lang="ru-RU" i="1" u="sng" dirty="0" smtClean="0"/>
              <a:t> Создать развивающую среду:</a:t>
            </a:r>
            <a:endParaRPr lang="ru-RU" dirty="0" smtClean="0"/>
          </a:p>
          <a:p>
            <a:pPr algn="just"/>
            <a:r>
              <a:rPr lang="ru-RU" dirty="0" smtClean="0"/>
              <a:t>- пополнить уголок «кухня». Внести атрибуты: фартуки, посуду, овощи, фрукты.</a:t>
            </a:r>
          </a:p>
          <a:p>
            <a:pPr algn="just"/>
            <a:r>
              <a:rPr lang="ru-RU" dirty="0" smtClean="0"/>
              <a:t>- внести дидактические и настольные игры: «Профессии»; «У кого что? »; «Собери картинку из кубиков»; «Кто что делает»; «Чудесный мешочек».</a:t>
            </a:r>
          </a:p>
          <a:p>
            <a:pPr algn="just"/>
            <a:r>
              <a:rPr lang="ru-RU" dirty="0" smtClean="0"/>
              <a:t>- пополнить библиотечку книгами Б. </a:t>
            </a:r>
            <a:r>
              <a:rPr lang="ru-RU" dirty="0" err="1" smtClean="0"/>
              <a:t>Заходер</a:t>
            </a:r>
            <a:r>
              <a:rPr lang="ru-RU" dirty="0" smtClean="0"/>
              <a:t> «Все работы хороши»; В. Маяковский «Кем быть? »; К. Чуковский «</a:t>
            </a:r>
            <a:r>
              <a:rPr lang="ru-RU" dirty="0" err="1" smtClean="0"/>
              <a:t>Федорино</a:t>
            </a:r>
            <a:r>
              <a:rPr lang="ru-RU" dirty="0" smtClean="0"/>
              <a:t> горе».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i="1" u="sng" dirty="0" smtClean="0"/>
              <a:t> Спланировать основные мероприятия с детьми и родителями:</a:t>
            </a:r>
            <a:endParaRPr lang="ru-RU" dirty="0" smtClean="0"/>
          </a:p>
          <a:p>
            <a:pPr algn="just"/>
            <a:r>
              <a:rPr lang="ru-RU" dirty="0" smtClean="0"/>
              <a:t>- социально – личностное развитие, знакомство с профессией «Повар», </a:t>
            </a:r>
          </a:p>
          <a:p>
            <a:pPr algn="just"/>
            <a:r>
              <a:rPr lang="ru-RU" dirty="0" smtClean="0"/>
              <a:t> </a:t>
            </a:r>
          </a:p>
          <a:p>
            <a:pPr algn="just"/>
            <a:r>
              <a:rPr lang="ru-RU" dirty="0" smtClean="0"/>
              <a:t>- речевое развитие – знакомство с обобщающим понятием «Посуда»,</a:t>
            </a:r>
          </a:p>
          <a:p>
            <a:pPr algn="just"/>
            <a:r>
              <a:rPr lang="ru-RU" dirty="0" smtClean="0"/>
              <a:t>- художественно – эстетическое развитие; продуктивная деятельность (аппликация - «Укрась тарелочку»; лепка -  «Миска с яблоками»; рисование – «Чашка».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</TotalTime>
  <Words>681</Words>
  <Application>Microsoft Office PowerPoint</Application>
  <PresentationFormat>Экран (4:3)</PresentationFormat>
  <Paragraphs>111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Педагогический проект во второй младшей группе на тему: «Знакомство с профессией повара»</vt:lpstr>
      <vt:lpstr>Слайд 2</vt:lpstr>
      <vt:lpstr>Тип проекта </vt:lpstr>
      <vt:lpstr>Актуальность </vt:lpstr>
      <vt:lpstr>Слайд 5</vt:lpstr>
      <vt:lpstr>Предполагаемые итоги реализации проекта. </vt:lpstr>
      <vt:lpstr>1 этап  « Поисковый». </vt:lpstr>
      <vt:lpstr>        2 этап  «Организационно-подготовительный».</vt:lpstr>
      <vt:lpstr>Слайд 9</vt:lpstr>
      <vt:lpstr>Слайд 10</vt:lpstr>
      <vt:lpstr>Слайд 11</vt:lpstr>
      <vt:lpstr>Слайд 12</vt:lpstr>
      <vt:lpstr>3 этап Практический. </vt:lpstr>
      <vt:lpstr>Слайд 14</vt:lpstr>
      <vt:lpstr>Слайд 15</vt:lpstr>
      <vt:lpstr>Слайд 16</vt:lpstr>
      <vt:lpstr>4 этап Итоговый.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во второй младшей группе на тему: «Знакомство с профессией повара»</dc:title>
  <dc:creator>Ник</dc:creator>
  <cp:lastModifiedBy>Татьяна</cp:lastModifiedBy>
  <cp:revision>17</cp:revision>
  <dcterms:created xsi:type="dcterms:W3CDTF">2015-04-06T05:09:30Z</dcterms:created>
  <dcterms:modified xsi:type="dcterms:W3CDTF">2015-04-17T01:41:30Z</dcterms:modified>
</cp:coreProperties>
</file>