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83" r:id="rId9"/>
    <p:sldId id="284" r:id="rId10"/>
    <p:sldId id="277" r:id="rId11"/>
    <p:sldId id="262" r:id="rId12"/>
    <p:sldId id="263" r:id="rId13"/>
    <p:sldId id="278" r:id="rId14"/>
    <p:sldId id="264" r:id="rId15"/>
    <p:sldId id="279" r:id="rId16"/>
    <p:sldId id="265" r:id="rId17"/>
    <p:sldId id="266" r:id="rId18"/>
    <p:sldId id="280" r:id="rId19"/>
    <p:sldId id="267" r:id="rId20"/>
    <p:sldId id="281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375" autoAdjust="0"/>
  </p:normalViewPr>
  <p:slideViewPr>
    <p:cSldViewPr snapToGrid="0">
      <p:cViewPr varScale="1">
        <p:scale>
          <a:sx n="59" d="100"/>
          <a:sy n="59" d="100"/>
        </p:scale>
        <p:origin x="-11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7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BB1F2-1733-4AF1-AC01-8012C628790E}" type="datetimeFigureOut">
              <a:rPr lang="ru-RU" smtClean="0"/>
              <a:t>14.09.2019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F6CD7-EB95-417A-9A85-37DB52A2B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72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F6CD7-EB95-417A-9A85-37DB52A2B63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25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11048442" cy="2971801"/>
          </a:xfrm>
        </p:spPr>
        <p:txBody>
          <a:bodyPr/>
          <a:lstStyle/>
          <a:p>
            <a:pPr algn="ctr"/>
            <a:r>
              <a:rPr lang="ru-RU" dirty="0" smtClean="0"/>
              <a:t>«Масленица»</a:t>
            </a:r>
            <a:br>
              <a:rPr lang="ru-RU" dirty="0" smtClean="0"/>
            </a:br>
            <a:r>
              <a:rPr lang="ru-RU" sz="2000" dirty="0" smtClean="0"/>
              <a:t>презентация проекта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94748" y="3843867"/>
            <a:ext cx="3992451" cy="194733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/>
              <a:t>Составила: Чеснокова Г.М. Музыкальный руководитель МБДОУ детский сад №1 рабочего поселка Хор муниципального района имени Лазо Хабаровского края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580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838200"/>
            <a:ext cx="10440988" cy="5156199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/>
              <a:t>ФОТООТЧЕТ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Просмотр детьми мультимедийно презентации «Масленица»</a:t>
            </a:r>
            <a:br>
              <a:rPr lang="ru-RU" dirty="0" smtClean="0"/>
            </a:br>
            <a:r>
              <a:rPr lang="ru-RU" dirty="0" smtClean="0"/>
              <a:t>Ситуативный разговор «Откуда к нам пришла «Масленица»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111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52" y="366823"/>
            <a:ext cx="3416244" cy="607332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1487" y="366823"/>
            <a:ext cx="3416244" cy="60733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495" y="366823"/>
            <a:ext cx="3416244" cy="607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0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18876">
            <a:off x="684642" y="499117"/>
            <a:ext cx="3043237" cy="567030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101" y="314577"/>
            <a:ext cx="3459311" cy="61498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37542">
            <a:off x="8214085" y="511333"/>
            <a:ext cx="3237962" cy="575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1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838200"/>
            <a:ext cx="10923588" cy="5156199"/>
          </a:xfrm>
        </p:spPr>
        <p:txBody>
          <a:bodyPr/>
          <a:lstStyle/>
          <a:p>
            <a:pPr algn="ctr"/>
            <a:r>
              <a:rPr lang="ru-RU" b="1" dirty="0" smtClean="0"/>
              <a:t>Коллективная работа</a:t>
            </a:r>
            <a:br>
              <a:rPr lang="ru-RU" b="1" dirty="0" smtClean="0"/>
            </a:br>
            <a:r>
              <a:rPr lang="ru-RU" b="1" dirty="0" smtClean="0"/>
              <a:t> «Масленичное солнышко»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первая младшая группа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81962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96220">
            <a:off x="937569" y="3611551"/>
            <a:ext cx="1729432" cy="307454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72029">
            <a:off x="9343492" y="3066115"/>
            <a:ext cx="2033290" cy="36147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39515">
            <a:off x="8580344" y="-16009"/>
            <a:ext cx="2106613" cy="37450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95979">
            <a:off x="1195624" y="255761"/>
            <a:ext cx="1800871" cy="320154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1078" y="299687"/>
            <a:ext cx="3887224" cy="29154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6183" y="3540767"/>
            <a:ext cx="3390482" cy="266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5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10999788" cy="5308599"/>
          </a:xfrm>
        </p:spPr>
        <p:txBody>
          <a:bodyPr/>
          <a:lstStyle/>
          <a:p>
            <a:pPr algn="ctr"/>
            <a:r>
              <a:rPr lang="ru-RU" b="1" dirty="0" smtClean="0"/>
              <a:t>Изготовление чучела</a:t>
            </a:r>
            <a:br>
              <a:rPr lang="ru-RU" b="1" dirty="0" smtClean="0"/>
            </a:br>
            <a:r>
              <a:rPr lang="ru-RU" b="1" dirty="0" smtClean="0"/>
              <a:t> «</a:t>
            </a:r>
            <a:r>
              <a:rPr lang="ru-RU" b="1" dirty="0" err="1" smtClean="0"/>
              <a:t>МАСЛЕНИЦа</a:t>
            </a:r>
            <a:r>
              <a:rPr lang="ru-RU" b="1" dirty="0" smtClean="0"/>
              <a:t>»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подготовительная к школе группа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7461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031" y="584199"/>
            <a:ext cx="2675819" cy="55709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6000" y="584200"/>
            <a:ext cx="2590800" cy="55709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9850" y="584200"/>
            <a:ext cx="4121150" cy="587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90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9994" y="406400"/>
            <a:ext cx="3398142" cy="6070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109" y="406400"/>
            <a:ext cx="4038897" cy="5969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406400"/>
            <a:ext cx="3530600" cy="60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2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482600"/>
            <a:ext cx="10745788" cy="5511799"/>
          </a:xfrm>
        </p:spPr>
        <p:txBody>
          <a:bodyPr/>
          <a:lstStyle/>
          <a:p>
            <a:pPr algn="ctr"/>
            <a:r>
              <a:rPr lang="ru-RU" b="1" dirty="0" smtClean="0"/>
              <a:t>Привязывание «лучиков» к солнышку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вторая младшая группа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181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286" y="199232"/>
            <a:ext cx="2711053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0109" y="2895599"/>
            <a:ext cx="2590800" cy="3454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450" y="3530600"/>
            <a:ext cx="2495550" cy="3327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310" y="167480"/>
            <a:ext cx="3341489" cy="445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1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1522" y="1803042"/>
            <a:ext cx="10367492" cy="3953813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3200" dirty="0" smtClean="0"/>
              <a:t>Тип проекта: познавательно-творческий.</a:t>
            </a:r>
          </a:p>
          <a:p>
            <a:r>
              <a:rPr lang="ru-RU" sz="3200" dirty="0" smtClean="0"/>
              <a:t>Продолжительность проекта: краткосрочный-с 4.03.19 по 11.03.19</a:t>
            </a:r>
          </a:p>
          <a:p>
            <a:r>
              <a:rPr lang="ru-RU" sz="3200" dirty="0" smtClean="0"/>
              <a:t>Участники </a:t>
            </a:r>
            <a:r>
              <a:rPr lang="ru-RU" sz="3200" dirty="0"/>
              <a:t>проекта: дети, родитель, взрослые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Возраст детей: 3-7 лет.</a:t>
            </a:r>
            <a:endParaRPr lang="ru-RU" sz="3200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1517" y="844146"/>
            <a:ext cx="9778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I. </a:t>
            </a:r>
            <a:r>
              <a:rPr lang="ru-RU" sz="4000" dirty="0"/>
              <a:t>Информационная карта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978645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400" y="1820332"/>
            <a:ext cx="9929812" cy="1507067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Масленичные гуляния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98744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389" y="499269"/>
            <a:ext cx="3808412" cy="28563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4200" y="3894138"/>
            <a:ext cx="3691467" cy="2768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533" y="339924"/>
            <a:ext cx="4233333" cy="3175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733" y="3736976"/>
            <a:ext cx="3860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34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541" y="0"/>
            <a:ext cx="4802336" cy="6477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9400" y="847725"/>
            <a:ext cx="6375400" cy="47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3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819650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7475" y="3436938"/>
            <a:ext cx="4324349" cy="32432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5901" y="0"/>
            <a:ext cx="6468533" cy="392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472" y="228600"/>
            <a:ext cx="4819650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242888"/>
            <a:ext cx="4800600" cy="3600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04813">
            <a:off x="1421257" y="3091554"/>
            <a:ext cx="4327152" cy="3245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1416">
            <a:off x="6345187" y="3306666"/>
            <a:ext cx="4324349" cy="3243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5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86" y="228600"/>
            <a:ext cx="2711053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450" y="228600"/>
            <a:ext cx="4629150" cy="61722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3111" y="3149600"/>
            <a:ext cx="3889286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1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8320" y="1388796"/>
            <a:ext cx="2711053" cy="36147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611" y="296332"/>
            <a:ext cx="4349750" cy="57996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582" y="533401"/>
            <a:ext cx="4381499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290" y="601133"/>
            <a:ext cx="4305299" cy="5740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6400" y="643467"/>
            <a:ext cx="4241800" cy="565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32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5886" y="685800"/>
            <a:ext cx="4455914" cy="594122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6050" y="304800"/>
            <a:ext cx="3873500" cy="51646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50" y="304800"/>
            <a:ext cx="34671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48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756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8161" y="785611"/>
            <a:ext cx="8534400" cy="1287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Актуальность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1468192"/>
            <a:ext cx="10713591" cy="4404574"/>
          </a:xfrm>
        </p:spPr>
        <p:txBody>
          <a:bodyPr/>
          <a:lstStyle/>
          <a:p>
            <a:r>
              <a:rPr lang="ru-RU" dirty="0" smtClean="0"/>
              <a:t>Россия богата своими традициями, обычаями, народными праздниками. Один из самых радостных и светлых праздников на Руси является большое гуляние в конце зимы «МАСЛЕНИЦА». В наше время стало уходить в прошлое народные гуляния. Во многих семьях не знают про этот праздник. </a:t>
            </a:r>
          </a:p>
          <a:p>
            <a:r>
              <a:rPr lang="ru-RU" dirty="0" smtClean="0"/>
              <a:t>Моя задача: познакомить, рассказать, что такое праздник «Масленица», как его отмечали раньше.</a:t>
            </a:r>
          </a:p>
          <a:p>
            <a:r>
              <a:rPr lang="ru-RU" dirty="0" smtClean="0"/>
              <a:t>В результате этого проекта дети приобретут новые </a:t>
            </a:r>
            <a:r>
              <a:rPr lang="ru-RU" dirty="0" err="1" smtClean="0"/>
              <a:t>знатия</a:t>
            </a:r>
            <a:r>
              <a:rPr lang="ru-RU" dirty="0" smtClean="0"/>
              <a:t>, узнают новые игры, потешки стихи. </a:t>
            </a:r>
          </a:p>
          <a:p>
            <a:r>
              <a:rPr lang="ru-RU" dirty="0" smtClean="0"/>
              <a:t>Этот проект поможет  родителям больше узнать об этом прекрасном праздник, вспомнить, как они с родителями отмечали «Масленицу».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31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944" y="2163650"/>
            <a:ext cx="10586432" cy="4237149"/>
          </a:xfrm>
        </p:spPr>
        <p:txBody>
          <a:bodyPr>
            <a:normAutofit fontScale="55000" lnSpcReduction="20000"/>
          </a:bodyPr>
          <a:lstStyle/>
          <a:p>
            <a:r>
              <a:rPr lang="ru-RU" sz="3200" b="1" u="sng" dirty="0" smtClean="0"/>
              <a:t>В процессе реализации проекта:</a:t>
            </a:r>
          </a:p>
          <a:p>
            <a:endParaRPr lang="ru-RU" sz="3200" b="1" u="sng" dirty="0" smtClean="0"/>
          </a:p>
          <a:p>
            <a:r>
              <a:rPr lang="ru-RU" sz="3200" dirty="0" smtClean="0"/>
              <a:t>дети узнают, что в конце зимы отмечают русский народный праздник «Масленица»</a:t>
            </a:r>
          </a:p>
          <a:p>
            <a:endParaRPr lang="ru-RU" sz="3200" dirty="0" smtClean="0"/>
          </a:p>
          <a:p>
            <a:r>
              <a:rPr lang="ru-RU" sz="3200" dirty="0" smtClean="0"/>
              <a:t>у детей сформируется представление о данном празднике</a:t>
            </a:r>
          </a:p>
          <a:p>
            <a:endParaRPr lang="ru-RU" sz="3200" dirty="0" smtClean="0"/>
          </a:p>
          <a:p>
            <a:r>
              <a:rPr lang="ru-RU" sz="3200" dirty="0" smtClean="0"/>
              <a:t>Повысится познавательный интерес детей и родителей к русской культуре, </a:t>
            </a:r>
          </a:p>
          <a:p>
            <a:pPr marL="0" indent="0">
              <a:buNone/>
            </a:pPr>
            <a:r>
              <a:rPr lang="ru-RU" sz="3200" dirty="0" smtClean="0"/>
              <a:t>её обычаям, обрядам</a:t>
            </a:r>
          </a:p>
          <a:p>
            <a:endParaRPr lang="ru-RU" sz="3200" dirty="0" smtClean="0"/>
          </a:p>
          <a:p>
            <a:r>
              <a:rPr lang="ru-RU" sz="3200" dirty="0" smtClean="0"/>
              <a:t>Дети и взрослые получат эмоциональное удовлетворение от совместной деятельности в процессе подготовки и проведения праздника «Масленица»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1830" y="393586"/>
            <a:ext cx="8321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/>
              <a:t>Проблема, значимая для </a:t>
            </a:r>
            <a:r>
              <a:rPr lang="ru-RU" sz="4000" dirty="0" smtClean="0"/>
              <a:t>детей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153421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3037" y="1558344"/>
            <a:ext cx="10650828" cy="4765183"/>
          </a:xfrm>
        </p:spPr>
        <p:txBody>
          <a:bodyPr/>
          <a:lstStyle/>
          <a:p>
            <a:r>
              <a:rPr lang="ru-RU" sz="4000" b="1" dirty="0" smtClean="0"/>
              <a:t>Формирование интереса к русским народным традициям на примере ознакомления с праздником Масленица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06840" y="656823"/>
            <a:ext cx="5808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Цель </a:t>
            </a:r>
            <a:r>
              <a:rPr lang="ru-RU" sz="4000" dirty="0"/>
              <a:t>проекта:</a:t>
            </a:r>
          </a:p>
        </p:txBody>
      </p:sp>
    </p:spTree>
    <p:extLst>
      <p:ext uri="{BB962C8B-B14F-4D97-AF65-F5344CB8AC3E}">
        <p14:creationId xmlns:p14="http://schemas.microsoft.com/office/powerpoint/2010/main" val="4010070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04551" y="1043138"/>
            <a:ext cx="10599313" cy="54220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u="sng" dirty="0" smtClean="0"/>
              <a:t>ДЛЯ </a:t>
            </a:r>
            <a:r>
              <a:rPr lang="ru-RU" u="sng" dirty="0"/>
              <a:t>ДЕТЕЙ:</a:t>
            </a:r>
          </a:p>
          <a:p>
            <a:r>
              <a:rPr lang="ru-RU" dirty="0"/>
              <a:t>Познакомить детей с русским народным праздником Масленицей, его историей и обычаями</a:t>
            </a:r>
          </a:p>
          <a:p>
            <a:r>
              <a:rPr lang="ru-RU" dirty="0"/>
              <a:t>Разучить с детьми </a:t>
            </a:r>
            <a:r>
              <a:rPr lang="ru-RU" dirty="0" err="1"/>
              <a:t>заклички</a:t>
            </a:r>
            <a:r>
              <a:rPr lang="ru-RU" dirty="0"/>
              <a:t>, загадки, песни к празднику, познакомить с правилами проведения русских народных игр</a:t>
            </a:r>
          </a:p>
          <a:p>
            <a:r>
              <a:rPr lang="ru-RU" dirty="0"/>
              <a:t>Развивать духовно-нравственные качества: доброту, великодушие, всепрощение, миролюбие, внимание и чуткость друг к другу и окружающим </a:t>
            </a:r>
            <a:r>
              <a:rPr lang="ru-RU" dirty="0" smtClean="0"/>
              <a:t>людям</a:t>
            </a:r>
          </a:p>
          <a:p>
            <a:r>
              <a:rPr lang="ru-RU" dirty="0" smtClean="0"/>
              <a:t>Воспитывать чувство патриотизма, основанное на русских традициях</a:t>
            </a:r>
          </a:p>
          <a:p>
            <a:r>
              <a:rPr lang="ru-RU" dirty="0" smtClean="0"/>
              <a:t>Развивать художественно-творческую деятельность</a:t>
            </a:r>
          </a:p>
          <a:p>
            <a:r>
              <a:rPr lang="ru-RU" dirty="0" smtClean="0"/>
              <a:t>Формировать любовь к родине, ее традициям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42939" y="72509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68193" y="296214"/>
            <a:ext cx="8384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ЗАДАЧИ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60852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1347537"/>
            <a:ext cx="11074651" cy="486075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Заинтересовать родителей музыкальной деятельностью детей</a:t>
            </a:r>
          </a:p>
          <a:p>
            <a:r>
              <a:rPr lang="ru-RU" sz="3200" dirty="0" smtClean="0"/>
              <a:t>Ориентировать родителей воспитанников на приобщение детей к русской культуре в семье</a:t>
            </a:r>
          </a:p>
          <a:p>
            <a:r>
              <a:rPr lang="ru-RU" sz="3200" dirty="0" smtClean="0"/>
              <a:t>Развитие совместного творчества родителей и детей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14863" y="737937"/>
            <a:ext cx="62243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/>
              <a:t>Для родителей</a:t>
            </a:r>
            <a:r>
              <a:rPr lang="ru-RU" u="sng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85905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315452"/>
            <a:ext cx="10930272" cy="510138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Развитие трудового потенциала у ребенка</a:t>
            </a:r>
          </a:p>
          <a:p>
            <a:r>
              <a:rPr lang="ru-RU" sz="3600" dirty="0" smtClean="0"/>
              <a:t>Дать детям представление о празднике «Масленица»</a:t>
            </a:r>
          </a:p>
          <a:p>
            <a:r>
              <a:rPr lang="ru-RU" sz="3600" dirty="0" smtClean="0"/>
              <a:t>Развивать любопытство, любознательность</a:t>
            </a:r>
          </a:p>
          <a:p>
            <a:r>
              <a:rPr lang="ru-RU" sz="3600" dirty="0" smtClean="0"/>
              <a:t>Расширять знания детей о Масленице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4484" y="336884"/>
            <a:ext cx="4347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/>
              <a:t>Для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87389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1427746"/>
            <a:ext cx="10882146" cy="4973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        «Ах, блины, блины, блины….»</a:t>
            </a:r>
          </a:p>
          <a:p>
            <a:pPr marL="0" indent="0">
              <a:buNone/>
            </a:pPr>
            <a:r>
              <a:rPr lang="ru-RU" sz="4400" dirty="0" smtClean="0"/>
              <a:t>  Проводы «Масленицы» с чаепитием на улице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06905" y="542022"/>
            <a:ext cx="10796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Форма проведения итогового мероприятия </a:t>
            </a:r>
            <a:r>
              <a:rPr lang="ru-RU" sz="3200" b="1" dirty="0" smtClean="0"/>
              <a:t>            проекта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7990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2903AAAE-3EA5-424A-B142-CC51DC1F897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474</TotalTime>
  <Words>404</Words>
  <Application>Microsoft Office PowerPoint</Application>
  <PresentationFormat>Произвольный</PresentationFormat>
  <Paragraphs>59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Сектор</vt:lpstr>
      <vt:lpstr>«Масленица» презентация проекта</vt:lpstr>
      <vt:lpstr>Презентация PowerPoint</vt:lpstr>
      <vt:lpstr>Актуальность проекта</vt:lpstr>
      <vt:lpstr>Презентация PowerPoint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ФОТООТЧЕТ Просмотр детьми мультимедийно презентации «Масленица» Ситуативный разговор «Откуда к нам пришла «Масленица»</vt:lpstr>
      <vt:lpstr>Презентация PowerPoint</vt:lpstr>
      <vt:lpstr>Презентация PowerPoint</vt:lpstr>
      <vt:lpstr>Коллективная работа  «Масленичное солнышко»  первая младшая группа</vt:lpstr>
      <vt:lpstr>Презентация PowerPoint</vt:lpstr>
      <vt:lpstr>Изготовление чучела  «МАСЛЕНИЦа»  подготовительная к школе группа</vt:lpstr>
      <vt:lpstr>Презентация PowerPoint</vt:lpstr>
      <vt:lpstr>Презентация PowerPoint</vt:lpstr>
      <vt:lpstr>Привязывание «лучиков» к солнышку  вторая младшая группа</vt:lpstr>
      <vt:lpstr>Презентация PowerPoint</vt:lpstr>
      <vt:lpstr>Масленичные гуляния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«Масленица» презентация проекта</dc:title>
  <dc:creator>гала</dc:creator>
  <cp:lastModifiedBy>Home</cp:lastModifiedBy>
  <cp:revision>41</cp:revision>
  <dcterms:created xsi:type="dcterms:W3CDTF">2019-03-11T23:46:03Z</dcterms:created>
  <dcterms:modified xsi:type="dcterms:W3CDTF">2019-09-14T06:02:15Z</dcterms:modified>
</cp:coreProperties>
</file>